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73" r:id="rId8"/>
    <p:sldId id="261" r:id="rId9"/>
    <p:sldId id="269" r:id="rId10"/>
    <p:sldId id="268" r:id="rId11"/>
    <p:sldId id="267" r:id="rId12"/>
    <p:sldId id="271" r:id="rId13"/>
    <p:sldId id="270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F6BF69-6EAA-4AE6-8FEE-05BB35D6C8A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34D7CA-76C1-4BFA-9916-844458B3C7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предметно -</a:t>
            </a:r>
            <a:r>
              <a:rPr lang="ru-RU" smtClean="0"/>
              <a:t>пространственной развивающей среды </a:t>
            </a:r>
            <a:r>
              <a:rPr lang="ru-RU" dirty="0" smtClean="0"/>
              <a:t>гр. «Вишенки»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Воспитатели: Ткачева Л.Г.</a:t>
            </a:r>
          </a:p>
          <a:p>
            <a:r>
              <a:rPr lang="ru-RU" dirty="0" smtClean="0"/>
              <a:t>Чижова Л.Г.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83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21028"/>
          </a:xfrm>
        </p:spPr>
        <p:txBody>
          <a:bodyPr/>
          <a:lstStyle/>
          <a:p>
            <a:r>
              <a:rPr lang="ru-RU" dirty="0" smtClean="0"/>
              <a:t>Центр опытно-экспериментальной деятельности.</a:t>
            </a:r>
            <a:endParaRPr lang="ru-RU" dirty="0"/>
          </a:p>
        </p:txBody>
      </p:sp>
      <p:pic>
        <p:nvPicPr>
          <p:cNvPr id="12290" name="Picture 2" descr="C:\Users\Admin\Downloads\image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671" y="2104747"/>
            <a:ext cx="433626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37464"/>
            <a:ext cx="3487018" cy="46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8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для мальчиков.</a:t>
            </a:r>
            <a:endParaRPr lang="ru-RU" dirty="0"/>
          </a:p>
        </p:txBody>
      </p:sp>
      <p:pic>
        <p:nvPicPr>
          <p:cNvPr id="11266" name="Picture 2" descr="C:\Users\Admin\Downloads\image (1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4150"/>
            <a:ext cx="3960439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479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рисования.</a:t>
            </a:r>
            <a:endParaRPr lang="ru-RU" dirty="0"/>
          </a:p>
        </p:txBody>
      </p:sp>
      <p:pic>
        <p:nvPicPr>
          <p:cNvPr id="15362" name="Picture 2" descr="C:\Users\Admin\Downloads\image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600400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2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музыки и театра.</a:t>
            </a:r>
            <a:endParaRPr lang="ru-RU" dirty="0"/>
          </a:p>
        </p:txBody>
      </p:sp>
      <p:pic>
        <p:nvPicPr>
          <p:cNvPr id="1026" name="Picture 2" descr="C:\Users\Admin\Downloads\IMG-20230301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0900" y="1806575"/>
            <a:ext cx="3042199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IMG-20230301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88" y="1628800"/>
            <a:ext cx="24450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IMG-20230301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0" y="1628800"/>
            <a:ext cx="24550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2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патриотического воспитания.</a:t>
            </a:r>
            <a:endParaRPr lang="ru-RU" dirty="0"/>
          </a:p>
        </p:txBody>
      </p:sp>
      <p:pic>
        <p:nvPicPr>
          <p:cNvPr id="16386" name="Picture 2" descr="C:\Users\Admin\Downloads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20074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3348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IMG-20230228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64" y="1484784"/>
            <a:ext cx="251703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0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Спасибо, за </a:t>
            </a:r>
            <a:r>
              <a:rPr lang="ru-RU" dirty="0" err="1" smtClean="0"/>
              <a:t>внитмание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42" name="Picture 2" descr="C:\Users\Admin\Downloads\image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6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5"/>
            <a:ext cx="8280920" cy="593035"/>
          </a:xfrm>
        </p:spPr>
        <p:txBody>
          <a:bodyPr/>
          <a:lstStyle/>
          <a:p>
            <a:r>
              <a:rPr lang="ru-RU" dirty="0" smtClean="0"/>
              <a:t>Центры для релаксации и расслабления.</a:t>
            </a:r>
            <a:endParaRPr lang="ru-RU" dirty="0"/>
          </a:p>
        </p:txBody>
      </p:sp>
      <p:pic>
        <p:nvPicPr>
          <p:cNvPr id="3075" name="Picture 3" descr="C:\Users\Admin\Downloads\IMG-20230220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IMG-20230220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ownloads\IMG-20230220-WA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5202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конструирования.</a:t>
            </a:r>
            <a:endParaRPr lang="ru-RU" dirty="0"/>
          </a:p>
        </p:txBody>
      </p:sp>
      <p:pic>
        <p:nvPicPr>
          <p:cNvPr id="2051" name="Picture 3" descr="C:\Users\Admin\Downloads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2360"/>
            <a:ext cx="2530624" cy="37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image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3024336" cy="36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image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28" y="1703080"/>
            <a:ext cx="2520280" cy="38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1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центр.</a:t>
            </a:r>
            <a:endParaRPr lang="ru-RU" dirty="0"/>
          </a:p>
        </p:txBody>
      </p:sp>
      <p:pic>
        <p:nvPicPr>
          <p:cNvPr id="1027" name="Picture 3" descr="C:\Users\Admin\Downloads\IMG-20230220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922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IMG-20230220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0" y="1412776"/>
            <a:ext cx="2517031" cy="25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IMG-20230220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16" y="2165973"/>
            <a:ext cx="2914699" cy="32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IMG-20230220-WA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2" y="4149080"/>
            <a:ext cx="2589039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IMG-20230220-WA0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592288" cy="25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7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721021"/>
          </a:xfrm>
        </p:spPr>
        <p:txBody>
          <a:bodyPr/>
          <a:lstStyle/>
          <a:p>
            <a:r>
              <a:rPr lang="ru-RU" dirty="0" smtClean="0"/>
              <a:t>Центр </a:t>
            </a:r>
            <a:r>
              <a:rPr lang="ru-RU" dirty="0" err="1" smtClean="0"/>
              <a:t>сенсорики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Admin\Downloads\IMG-20230220-WA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2473"/>
            <a:ext cx="2592288" cy="25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IMG-20230220-WA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96745"/>
            <a:ext cx="2774876" cy="2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IMG-20230220-WA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24" y="4077072"/>
            <a:ext cx="2880320" cy="252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IMG-20230220-WA0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39" y="1396745"/>
            <a:ext cx="2809788" cy="20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IMG-20230220-WA00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907711" cy="30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ownloads\image (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520280" cy="24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8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дидактических пособий и игр.</a:t>
            </a:r>
            <a:endParaRPr lang="ru-RU" dirty="0"/>
          </a:p>
        </p:txBody>
      </p:sp>
      <p:pic>
        <p:nvPicPr>
          <p:cNvPr id="7171" name="Picture 3" descr="C:\Users\Admin\Downloads\image (1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9" y="1628800"/>
            <a:ext cx="5112568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0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/>
          <a:lstStyle/>
          <a:p>
            <a:r>
              <a:rPr lang="ru-RU" dirty="0" smtClean="0"/>
              <a:t>Визуальное расписание.</a:t>
            </a:r>
            <a:endParaRPr lang="ru-RU" dirty="0"/>
          </a:p>
        </p:txBody>
      </p:sp>
      <p:pic>
        <p:nvPicPr>
          <p:cNvPr id="6146" name="Picture 2" descr="C:\Users\Admin\Downloads\IMG-20230220-WA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8422"/>
            <a:ext cx="21602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IMG-20230220-WA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40414"/>
            <a:ext cx="2415704" cy="23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IMG-20230220-WA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99928"/>
            <a:ext cx="2232249" cy="23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IMG-20230220-WA0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9929"/>
            <a:ext cx="2487712" cy="22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IMG-20230228-WA0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IMG-20230220-WA00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9929"/>
            <a:ext cx="2808312" cy="24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1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визуальные средства.</a:t>
            </a:r>
            <a:endParaRPr lang="ru-RU" dirty="0"/>
          </a:p>
        </p:txBody>
      </p:sp>
      <p:pic>
        <p:nvPicPr>
          <p:cNvPr id="5122" name="Picture 2" descr="C:\Users\Admin\Downloads\IMG-20230220-WA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736304" cy="24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ownloads\IMG-20230220-WA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664296" cy="24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IMG-20230220-WA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28" y="1844824"/>
            <a:ext cx="2664296" cy="207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IMG-20230228-WA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9930"/>
            <a:ext cx="2930807" cy="25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IMG-20230228-WA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08" y="4279930"/>
            <a:ext cx="2805063" cy="24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8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Центры-сюжетно ролевых игр.</a:t>
            </a:r>
            <a:endParaRPr lang="ru-RU" dirty="0"/>
          </a:p>
        </p:txBody>
      </p:sp>
      <p:pic>
        <p:nvPicPr>
          <p:cNvPr id="13318" name="Picture 6" descr="C:\Users\Admin\Downloads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09341"/>
            <a:ext cx="2664296" cy="46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image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9340"/>
            <a:ext cx="2520280" cy="46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image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09340"/>
            <a:ext cx="2808312" cy="46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4968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122</TotalTime>
  <Words>76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Анализ предметно -пространственной развивающей среды гр. «Вишенки»</vt:lpstr>
      <vt:lpstr>Центры для релаксации и расслабления.</vt:lpstr>
      <vt:lpstr>Центр конструирования.</vt:lpstr>
      <vt:lpstr>Спортивный центр.</vt:lpstr>
      <vt:lpstr>Центр сенсорики.</vt:lpstr>
      <vt:lpstr>Центр дидактических пособий и игр.</vt:lpstr>
      <vt:lpstr>Визуальное расписание.</vt:lpstr>
      <vt:lpstr>Дополнительные визуальные средства.</vt:lpstr>
      <vt:lpstr>Центры-сюжетно ролевых игр.</vt:lpstr>
      <vt:lpstr>Центр опытно-экспериментальной деятельности.</vt:lpstr>
      <vt:lpstr>Центр для мальчиков.</vt:lpstr>
      <vt:lpstr>Центр рисования.</vt:lpstr>
      <vt:lpstr>Центр музыки и театра.</vt:lpstr>
      <vt:lpstr>Центр патриотического воспитания.</vt:lpstr>
      <vt:lpstr>Спасибо, за внитмание!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2023-02-28T12:37:12Z</dcterms:created>
  <dcterms:modified xsi:type="dcterms:W3CDTF">2023-03-05T11:42:23Z</dcterms:modified>
</cp:coreProperties>
</file>